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 smtClean="0"/>
              <a:t>Yıllara</a:t>
            </a:r>
            <a:r>
              <a:rPr lang="tr-TR" baseline="0" dirty="0" smtClean="0"/>
              <a:t> Göre GDY Verileri</a:t>
            </a:r>
            <a:endParaRPr lang="tr-T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6.5411786417322829E-2"/>
          <c:y val="9.8519617463114079E-2"/>
          <c:w val="0.91740071358267716"/>
          <c:h val="0.72303981772638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Uygulayan Şube/ÇEM/Temsilcilik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42</c:v>
                </c:pt>
                <c:pt idx="1">
                  <c:v>53</c:v>
                </c:pt>
                <c:pt idx="2">
                  <c:v>53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A7-474A-8D1E-86C84F09CC33}"/>
            </c:ext>
          </c:extLst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Katılan Öğrenci Sayısı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499</c:v>
                </c:pt>
                <c:pt idx="1">
                  <c:v>911</c:v>
                </c:pt>
                <c:pt idx="2">
                  <c:v>833</c:v>
                </c:pt>
                <c:pt idx="3">
                  <c:v>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A7-474A-8D1E-86C84F09CC33}"/>
            </c:ext>
          </c:extLst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Katılım Belgesi Alan Öğrenci Sayısı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296</c:v>
                </c:pt>
                <c:pt idx="1">
                  <c:v>545</c:v>
                </c:pt>
                <c:pt idx="2">
                  <c:v>501</c:v>
                </c:pt>
                <c:pt idx="3">
                  <c:v>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A7-474A-8D1E-86C84F09CC33}"/>
            </c:ext>
          </c:extLst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Gönüllü Eğitmen Sayısı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Sayfa1!$E$2:$E$5</c:f>
              <c:numCache>
                <c:formatCode>General</c:formatCode>
                <c:ptCount val="4"/>
                <c:pt idx="0">
                  <c:v>0</c:v>
                </c:pt>
                <c:pt idx="1">
                  <c:v>23</c:v>
                </c:pt>
                <c:pt idx="2">
                  <c:v>35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A7-474A-8D1E-86C84F09CC33}"/>
            </c:ext>
          </c:extLst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Konu Başlığı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Sayfa1!$F$2:$F$5</c:f>
              <c:numCache>
                <c:formatCode>General</c:formatCode>
                <c:ptCount val="4"/>
                <c:pt idx="0">
                  <c:v>17</c:v>
                </c:pt>
                <c:pt idx="1">
                  <c:v>22</c:v>
                </c:pt>
                <c:pt idx="2">
                  <c:v>32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A7-474A-8D1E-86C84F09CC33}"/>
            </c:ext>
          </c:extLst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Oturum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Sayfa1!$A$2:$A$5</c:f>
              <c:strCache>
                <c:ptCount val="4"/>
                <c:pt idx="0">
                  <c:v>2020-2021</c:v>
                </c:pt>
                <c:pt idx="1">
                  <c:v>2021-2022</c:v>
                </c:pt>
                <c:pt idx="2">
                  <c:v>2022-2023</c:v>
                </c:pt>
                <c:pt idx="3">
                  <c:v>2023-2024</c:v>
                </c:pt>
              </c:strCache>
            </c:strRef>
          </c:cat>
          <c:val>
            <c:numRef>
              <c:f>Sayfa1!$G$2:$G$5</c:f>
              <c:numCache>
                <c:formatCode>General</c:formatCode>
                <c:ptCount val="4"/>
                <c:pt idx="0">
                  <c:v>68</c:v>
                </c:pt>
                <c:pt idx="1">
                  <c:v>170</c:v>
                </c:pt>
                <c:pt idx="2">
                  <c:v>194</c:v>
                </c:pt>
                <c:pt idx="3">
                  <c:v>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A7-474A-8D1E-86C84F09CC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4923599"/>
        <c:axId val="1704930255"/>
      </c:barChart>
      <c:catAx>
        <c:axId val="17049235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704930255"/>
        <c:crosses val="autoZero"/>
        <c:auto val="1"/>
        <c:lblAlgn val="ctr"/>
        <c:lblOffset val="100"/>
        <c:noMultiLvlLbl val="0"/>
      </c:catAx>
      <c:valAx>
        <c:axId val="1704930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7049235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647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79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16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14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58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34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77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82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90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67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3341D-9115-4B86-A251-6478BF779C18}" type="datetimeFigureOut">
              <a:rPr lang="tr-TR" smtClean="0"/>
              <a:t>23.07.2024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44DF6-5B66-45C4-8F63-4169343967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07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Grafik 5"/>
          <p:cNvGraphicFramePr/>
          <p:nvPr>
            <p:extLst>
              <p:ext uri="{D42A27DB-BD31-4B8C-83A1-F6EECF244321}">
                <p14:modId xmlns:p14="http://schemas.microsoft.com/office/powerpoint/2010/main" val="377414268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052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Bilgi İşlem</dc:creator>
  <cp:lastModifiedBy>Bilgi İşlem</cp:lastModifiedBy>
  <cp:revision>2</cp:revision>
  <dcterms:created xsi:type="dcterms:W3CDTF">2024-07-23T10:10:25Z</dcterms:created>
  <dcterms:modified xsi:type="dcterms:W3CDTF">2024-07-23T12:35:28Z</dcterms:modified>
</cp:coreProperties>
</file>